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3"/>
  </p:notesMasterIdLst>
  <p:sldIdLst>
    <p:sldId id="328" r:id="rId2"/>
  </p:sldIdLst>
  <p:sldSz cx="9144000" cy="5143500" type="screen16x9"/>
  <p:notesSz cx="6858000" cy="9144000"/>
  <p:embeddedFontLst>
    <p:embeddedFont>
      <p:font typeface="Nunito Sans" pitchFamily="2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AA1"/>
              </a:buClr>
              <a:buSzPts val="3600"/>
              <a:buFont typeface="Nunito Sans"/>
              <a:buNone/>
              <a:defRPr sz="3600" b="1" i="0" u="none" strike="noStrike" cap="none">
                <a:solidFill>
                  <a:srgbClr val="005AA1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unito Sans"/>
              <a:buChar char="●"/>
              <a:defRPr sz="1600" i="0" u="none" strike="noStrike" cap="none">
                <a:solidFill>
                  <a:schemeClr val="dk2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unito Sans"/>
              <a:buChar char="○"/>
              <a:defRPr sz="1600" i="0" u="none" strike="noStrike" cap="none">
                <a:solidFill>
                  <a:schemeClr val="dk2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unito Sans"/>
              <a:buChar char="■"/>
              <a:defRPr sz="1600" i="0" u="none" strike="noStrike" cap="none">
                <a:solidFill>
                  <a:schemeClr val="dk2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unito Sans"/>
              <a:buChar char="●"/>
              <a:defRPr sz="1600" i="0" u="none" strike="noStrike" cap="none">
                <a:solidFill>
                  <a:schemeClr val="dk2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unito Sans"/>
              <a:buChar char="○"/>
              <a:defRPr sz="1600" i="0" u="none" strike="noStrike" cap="none">
                <a:solidFill>
                  <a:schemeClr val="dk2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unito Sans"/>
              <a:buChar char="■"/>
              <a:defRPr sz="1600" i="0" u="none" strike="noStrike" cap="none">
                <a:solidFill>
                  <a:schemeClr val="dk2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unito Sans"/>
              <a:buChar char="●"/>
              <a:defRPr sz="1600" i="0" u="none" strike="noStrike" cap="none">
                <a:solidFill>
                  <a:schemeClr val="dk2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unito Sans"/>
              <a:buChar char="○"/>
              <a:defRPr sz="1600" i="0" u="none" strike="noStrike" cap="none">
                <a:solidFill>
                  <a:schemeClr val="dk2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unito Sans"/>
              <a:buChar char="■"/>
              <a:defRPr sz="1600" i="0" u="none" strike="noStrike" cap="none">
                <a:solidFill>
                  <a:schemeClr val="dk2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/>
          <p:nvPr/>
        </p:nvSpPr>
        <p:spPr>
          <a:xfrm rot="10800000">
            <a:off x="0" y="4503075"/>
            <a:ext cx="9144000" cy="640500"/>
          </a:xfrm>
          <a:prstGeom prst="rect">
            <a:avLst/>
          </a:prstGeom>
          <a:gradFill>
            <a:gsLst>
              <a:gs pos="0">
                <a:srgbClr val="005AA1"/>
              </a:gs>
              <a:gs pos="100000">
                <a:srgbClr val="002958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3450" y="4655250"/>
            <a:ext cx="1418226" cy="3449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7A295-9216-4451-AC78-C37F3FC9B1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660" y="0"/>
            <a:ext cx="8924500" cy="860612"/>
          </a:xfrm>
        </p:spPr>
        <p:txBody>
          <a:bodyPr>
            <a:normAutofit/>
          </a:bodyPr>
          <a:lstStyle/>
          <a:p>
            <a:r>
              <a:rPr lang="en-US" sz="3600" dirty="0"/>
              <a:t>Operations/Construction/Planning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2F9A9A-7089-4549-8323-E950AFE2D8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660" y="1032061"/>
            <a:ext cx="8755460" cy="3618520"/>
          </a:xfrm>
        </p:spPr>
        <p:txBody>
          <a:bodyPr>
            <a:normAutofit fontScale="85000" lnSpcReduction="20000"/>
          </a:bodyPr>
          <a:lstStyle/>
          <a:p>
            <a:pPr marL="127000" indent="0" algn="l"/>
            <a:r>
              <a:rPr lang="en-US" sz="2000" b="1" dirty="0"/>
              <a:t>Duluth International Airport</a:t>
            </a:r>
          </a:p>
          <a:p>
            <a:pPr marL="469900" indent="-342900" algn="l">
              <a:buFont typeface="Arial" panose="020B0604020202020204" pitchFamily="34" charset="0"/>
              <a:buChar char="•"/>
            </a:pPr>
            <a:r>
              <a:rPr lang="en-US" sz="2000" b="1" dirty="0"/>
              <a:t>New Air Traffic Control Tower Update</a:t>
            </a:r>
          </a:p>
          <a:p>
            <a:pPr marL="927100" lvl="1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Requirements Workbook Update</a:t>
            </a:r>
          </a:p>
          <a:p>
            <a:pPr marL="927100" lvl="1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Project Figure</a:t>
            </a:r>
          </a:p>
          <a:p>
            <a:pPr marL="927100" lvl="1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EXP Design Work Order – November </a:t>
            </a:r>
          </a:p>
          <a:p>
            <a:pPr marL="927100" lvl="1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Environmental Assessment Update</a:t>
            </a:r>
          </a:p>
          <a:p>
            <a:pPr marL="469900" indent="-342900" algn="l">
              <a:buFont typeface="Arial" panose="020B0604020202020204" pitchFamily="34" charset="0"/>
              <a:buChar char="•"/>
            </a:pPr>
            <a:r>
              <a:rPr lang="en-US" sz="2000" b="1" dirty="0"/>
              <a:t>2024 CIP Approval Plan</a:t>
            </a:r>
          </a:p>
          <a:p>
            <a:pPr marL="469900" indent="-342900" algn="l">
              <a:buFont typeface="Arial" panose="020B0604020202020204" pitchFamily="34" charset="0"/>
              <a:buChar char="•"/>
            </a:pPr>
            <a:r>
              <a:rPr lang="en-US" sz="2000" b="1" dirty="0"/>
              <a:t>Midfield Ramp – Phase 2 Concrete Replacement – Grant Award</a:t>
            </a:r>
          </a:p>
          <a:p>
            <a:pPr marL="469900" indent="-342900" algn="l">
              <a:buFont typeface="Arial" panose="020B0604020202020204" pitchFamily="34" charset="0"/>
              <a:buChar char="•"/>
            </a:pPr>
            <a:r>
              <a:rPr lang="en-US" sz="2000" b="1" dirty="0"/>
              <a:t>Taxiway A Phase 2 + 4 Update</a:t>
            </a:r>
          </a:p>
          <a:p>
            <a:pPr marL="927100" lvl="1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FAA Duct Bank Update</a:t>
            </a:r>
          </a:p>
          <a:p>
            <a:pPr marL="927100" lvl="1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60 Hour Runway Closure: Oct 6 – Oct 9</a:t>
            </a:r>
          </a:p>
          <a:p>
            <a:pPr marL="469900" indent="-342900" algn="l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127000" indent="0" algn="l"/>
            <a:r>
              <a:rPr lang="en-US" sz="2000" b="1" dirty="0"/>
              <a:t>Duluth Sky Harbor Airport</a:t>
            </a:r>
          </a:p>
          <a:p>
            <a:pPr marL="469900" indent="-342900" algn="l">
              <a:buFont typeface="Arial" panose="020B0604020202020204" pitchFamily="34" charset="0"/>
              <a:buChar char="•"/>
            </a:pPr>
            <a:r>
              <a:rPr lang="en-US" sz="2000" b="1" dirty="0"/>
              <a:t>Sky Harbor Airport Terminal</a:t>
            </a:r>
          </a:p>
          <a:p>
            <a:pPr marL="469900" indent="-342900" algn="l">
              <a:buFont typeface="Arial" panose="020B0604020202020204" pitchFamily="34" charset="0"/>
              <a:buChar char="•"/>
            </a:pPr>
            <a:r>
              <a:rPr lang="en-US" sz="2000" b="1" dirty="0"/>
              <a:t>Sky Harbor Snow Removal Equipment Building Update</a:t>
            </a:r>
          </a:p>
        </p:txBody>
      </p:sp>
    </p:spTree>
    <p:extLst>
      <p:ext uri="{BB962C8B-B14F-4D97-AF65-F5344CB8AC3E}">
        <p14:creationId xmlns:p14="http://schemas.microsoft.com/office/powerpoint/2010/main" val="319768320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3863</TotalTime>
  <Words>78</Words>
  <Application>Microsoft Office PowerPoint</Application>
  <PresentationFormat>On-screen Show (16:9)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Nunito Sans</vt:lpstr>
      <vt:lpstr>Arial</vt:lpstr>
      <vt:lpstr>Simple Light</vt:lpstr>
      <vt:lpstr>Operations/Construction/Planning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Kaci Nowicki</dc:creator>
  <cp:lastModifiedBy>Mark Papko</cp:lastModifiedBy>
  <cp:revision>38</cp:revision>
  <dcterms:modified xsi:type="dcterms:W3CDTF">2023-09-19T13:29:34Z</dcterms:modified>
</cp:coreProperties>
</file>