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8" r:id="rId1"/>
  </p:sldMasterIdLst>
  <p:notesMasterIdLst>
    <p:notesMasterId r:id="rId3"/>
  </p:notesMasterIdLst>
  <p:sldIdLst>
    <p:sldId id="276" r:id="rId2"/>
  </p:sldIdLst>
  <p:sldSz cx="9144000" cy="5143500" type="screen16x9"/>
  <p:notesSz cx="6858000" cy="9144000"/>
  <p:embeddedFontLst>
    <p:embeddedFont>
      <p:font typeface="Nunito Sans" pitchFamily="2" charset="0"/>
      <p:regular r:id="rId4"/>
      <p:bold r:id="rId5"/>
      <p:italic r:id="rId6"/>
      <p:boldItalic r:id="rId7"/>
    </p:embeddedFont>
    <p:embeddedFont>
      <p:font typeface="Nunito Sans ExtraBold" pitchFamily="2" charset="0"/>
      <p:bold r:id="rId8"/>
      <p:boldItalic r:id="rId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443" autoAdjust="0"/>
  </p:normalViewPr>
  <p:slideViewPr>
    <p:cSldViewPr snapToGrid="0">
      <p:cViewPr varScale="1">
        <p:scale>
          <a:sx n="105" d="100"/>
          <a:sy n="105" d="100"/>
        </p:scale>
        <p:origin x="802" y="6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viewProps" Target="viewProps.xml"/><Relationship Id="rId5" Type="http://schemas.openxmlformats.org/officeDocument/2006/relationships/font" Target="fonts/font2.fntdata"/><Relationship Id="rId10" Type="http://schemas.openxmlformats.org/officeDocument/2006/relationships/presProps" Target="presProps.xml"/><Relationship Id="rId4" Type="http://schemas.openxmlformats.org/officeDocument/2006/relationships/font" Target="fonts/font1.fntdata"/><Relationship Id="rId9"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800"/>
              <a:buNone/>
              <a:defRPr sz="48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0" name="Google Shape;20;p5"/>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1" name="Google Shape;21;p5"/>
          <p:cNvSpPr txBox="1">
            <a:spLocks noGrp="1"/>
          </p:cNvSpPr>
          <p:nvPr>
            <p:ph type="body" idx="2"/>
          </p:nvPr>
        </p:nvSpPr>
        <p:spPr>
          <a:xfrm>
            <a:off x="4832400" y="1152475"/>
            <a:ext cx="3999900" cy="25407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2"/>
        <p:cNvGrpSpPr/>
        <p:nvPr/>
      </p:nvGrpSpPr>
      <p:grpSpPr>
        <a:xfrm>
          <a:off x="0" y="0"/>
          <a:ext cx="0" cy="0"/>
          <a:chOff x="0" y="0"/>
          <a:chExt cx="0" cy="0"/>
        </a:xfrm>
      </p:grpSpPr>
      <p:sp>
        <p:nvSpPr>
          <p:cNvPr id="23" name="Google Shape;23;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27"/>
        <p:cNvGrpSpPr/>
        <p:nvPr/>
      </p:nvGrpSpPr>
      <p:grpSpPr>
        <a:xfrm>
          <a:off x="0" y="0"/>
          <a:ext cx="0" cy="0"/>
          <a:chOff x="0" y="0"/>
          <a:chExt cx="0" cy="0"/>
        </a:xfrm>
      </p:grpSpPr>
      <p:sp>
        <p:nvSpPr>
          <p:cNvPr id="28" name="Google Shape;28;p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29"/>
        <p:cNvGrpSpPr/>
        <p:nvPr/>
      </p:nvGrpSpPr>
      <p:grpSpPr>
        <a:xfrm>
          <a:off x="0" y="0"/>
          <a:ext cx="0" cy="0"/>
          <a:chOff x="0" y="0"/>
          <a:chExt cx="0" cy="0"/>
        </a:xfrm>
      </p:grpSpPr>
      <p:sp>
        <p:nvSpPr>
          <p:cNvPr id="30" name="Google Shape;30;p9"/>
          <p:cNvSpPr/>
          <p:nvPr/>
        </p:nvSpPr>
        <p:spPr>
          <a:xfrm>
            <a:off x="4572000" y="-125"/>
            <a:ext cx="4572000" cy="4516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 name="Google Shape;31;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2" name="Google Shape;32;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3" name="Google Shape;33;p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34"/>
        <p:cNvGrpSpPr/>
        <p:nvPr/>
      </p:nvGrpSpPr>
      <p:grpSpPr>
        <a:xfrm>
          <a:off x="0" y="0"/>
          <a:ext cx="0" cy="0"/>
          <a:chOff x="0" y="0"/>
          <a:chExt cx="0" cy="0"/>
        </a:xfrm>
      </p:grpSpPr>
      <p:sp>
        <p:nvSpPr>
          <p:cNvPr id="35" name="Google Shape;35;p10"/>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6"/>
        <p:cNvGrpSpPr/>
        <p:nvPr/>
      </p:nvGrpSpPr>
      <p:grpSpPr>
        <a:xfrm>
          <a:off x="0" y="0"/>
          <a:ext cx="0" cy="0"/>
          <a:chOff x="0" y="0"/>
          <a:chExt cx="0" cy="0"/>
        </a:xfrm>
      </p:grpSpPr>
      <p:sp>
        <p:nvSpPr>
          <p:cNvPr id="37" name="Google Shape;37;p11"/>
          <p:cNvSpPr txBox="1"/>
          <p:nvPr/>
        </p:nvSpPr>
        <p:spPr>
          <a:xfrm>
            <a:off x="620300" y="582650"/>
            <a:ext cx="5387700" cy="7389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en" sz="3600" b="1">
                <a:solidFill>
                  <a:srgbClr val="005AA1"/>
                </a:solidFill>
                <a:latin typeface="Nunito Sans"/>
                <a:ea typeface="Nunito Sans"/>
                <a:cs typeface="Nunito Sans"/>
                <a:sym typeface="Nunito Sans"/>
              </a:rPr>
              <a:t>Headline for the page.</a:t>
            </a:r>
            <a:endParaRPr sz="3600" b="1" i="0" u="none" strike="noStrike" cap="none">
              <a:solidFill>
                <a:srgbClr val="005AA1"/>
              </a:solidFill>
              <a:latin typeface="Nunito Sans"/>
              <a:ea typeface="Nunito Sans"/>
              <a:cs typeface="Nunito Sans"/>
              <a:sym typeface="Nunito Sans"/>
            </a:endParaRPr>
          </a:p>
        </p:txBody>
      </p:sp>
      <p:sp>
        <p:nvSpPr>
          <p:cNvPr id="38" name="Google Shape;38;p11"/>
          <p:cNvSpPr txBox="1"/>
          <p:nvPr/>
        </p:nvSpPr>
        <p:spPr>
          <a:xfrm>
            <a:off x="620300" y="2073275"/>
            <a:ext cx="8144700" cy="9234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 sz="1600" b="0" i="0" u="none" strike="noStrike" cap="none">
                <a:solidFill>
                  <a:srgbClr val="434343"/>
                </a:solidFill>
                <a:latin typeface="Nunito Sans"/>
                <a:ea typeface="Nunito Sans"/>
                <a:cs typeface="Nunito Sans"/>
                <a:sym typeface="Nunito Sans"/>
              </a:rPr>
              <a:t>Lorem ipsum dolor sit amet, consectetur adipiscing elit. Donec purus tortor, venenatis id nisi non, dignissim egestas ligula. Praesent scelerisque, libero sed lobortis efficitur, mauris nunc maximus purus, id faucibus mi elit vel tellus. </a:t>
            </a:r>
            <a:endParaRPr sz="1600" b="0" i="0" u="none" strike="noStrike" cap="none">
              <a:solidFill>
                <a:srgbClr val="434343"/>
              </a:solidFill>
              <a:latin typeface="Nunito Sans ExtraBold"/>
              <a:ea typeface="Nunito Sans ExtraBold"/>
              <a:cs typeface="Nunito Sans ExtraBold"/>
              <a:sym typeface="Nunito Sans ExtraBold"/>
            </a:endParaRPr>
          </a:p>
        </p:txBody>
      </p:sp>
      <p:sp>
        <p:nvSpPr>
          <p:cNvPr id="39" name="Google Shape;39;p11"/>
          <p:cNvSpPr txBox="1"/>
          <p:nvPr/>
        </p:nvSpPr>
        <p:spPr>
          <a:xfrm>
            <a:off x="620300" y="1377175"/>
            <a:ext cx="7018800" cy="5541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 sz="2400" b="0" i="0" u="none" strike="noStrike" cap="none">
                <a:solidFill>
                  <a:srgbClr val="005AA1"/>
                </a:solidFill>
                <a:latin typeface="Nunito Sans ExtraBold"/>
                <a:ea typeface="Nunito Sans ExtraBold"/>
                <a:cs typeface="Nunito Sans ExtraBold"/>
                <a:sym typeface="Nunito Sans ExtraBold"/>
              </a:rPr>
              <a:t>Subheadline for this slide.</a:t>
            </a:r>
            <a:endParaRPr sz="2400" b="0" i="0" u="none" strike="noStrike" cap="none">
              <a:solidFill>
                <a:srgbClr val="005AA1"/>
              </a:solidFill>
              <a:latin typeface="Nunito Sans ExtraBold"/>
              <a:ea typeface="Nunito Sans ExtraBold"/>
              <a:cs typeface="Nunito Sans ExtraBold"/>
              <a:sym typeface="Nunito Sans ExtraBo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rgbClr val="005AA1"/>
              </a:buClr>
              <a:buSzPts val="3600"/>
              <a:buFont typeface="Nunito Sans"/>
              <a:buNone/>
              <a:defRPr sz="3600" b="1" i="0" u="none" strike="noStrike" cap="none">
                <a:solidFill>
                  <a:srgbClr val="005AA1"/>
                </a:solidFill>
                <a:latin typeface="Nunito Sans"/>
                <a:ea typeface="Nunito Sans"/>
                <a:cs typeface="Nunito Sans"/>
                <a:sym typeface="Nunito Sans"/>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30200" algn="l" rtl="0">
              <a:lnSpc>
                <a:spcPct val="115000"/>
              </a:lnSpc>
              <a:spcBef>
                <a:spcPts val="0"/>
              </a:spcBef>
              <a:spcAft>
                <a:spcPts val="0"/>
              </a:spcAft>
              <a:buClr>
                <a:schemeClr val="dk2"/>
              </a:buClr>
              <a:buSzPts val="1600"/>
              <a:buFont typeface="Nunito Sans"/>
              <a:buChar char="●"/>
              <a:defRPr sz="1600" i="0" u="none" strike="noStrike" cap="none">
                <a:solidFill>
                  <a:schemeClr val="dk2"/>
                </a:solidFill>
                <a:latin typeface="Nunito Sans"/>
                <a:ea typeface="Nunito Sans"/>
                <a:cs typeface="Nunito Sans"/>
                <a:sym typeface="Nunito Sans"/>
              </a:defRPr>
            </a:lvl1pPr>
            <a:lvl2pPr marL="914400" marR="0" lvl="1" indent="-330200" algn="l" rtl="0">
              <a:lnSpc>
                <a:spcPct val="115000"/>
              </a:lnSpc>
              <a:spcBef>
                <a:spcPts val="0"/>
              </a:spcBef>
              <a:spcAft>
                <a:spcPts val="0"/>
              </a:spcAft>
              <a:buClr>
                <a:schemeClr val="dk2"/>
              </a:buClr>
              <a:buSzPts val="1600"/>
              <a:buFont typeface="Nunito Sans"/>
              <a:buChar char="○"/>
              <a:defRPr sz="1600" i="0" u="none" strike="noStrike" cap="none">
                <a:solidFill>
                  <a:schemeClr val="dk2"/>
                </a:solidFill>
                <a:latin typeface="Nunito Sans"/>
                <a:ea typeface="Nunito Sans"/>
                <a:cs typeface="Nunito Sans"/>
                <a:sym typeface="Nunito Sans"/>
              </a:defRPr>
            </a:lvl2pPr>
            <a:lvl3pPr marL="1371600" marR="0" lvl="2" indent="-330200" algn="l" rtl="0">
              <a:lnSpc>
                <a:spcPct val="115000"/>
              </a:lnSpc>
              <a:spcBef>
                <a:spcPts val="0"/>
              </a:spcBef>
              <a:spcAft>
                <a:spcPts val="0"/>
              </a:spcAft>
              <a:buClr>
                <a:schemeClr val="dk2"/>
              </a:buClr>
              <a:buSzPts val="1600"/>
              <a:buFont typeface="Nunito Sans"/>
              <a:buChar char="■"/>
              <a:defRPr sz="1600" i="0" u="none" strike="noStrike" cap="none">
                <a:solidFill>
                  <a:schemeClr val="dk2"/>
                </a:solidFill>
                <a:latin typeface="Nunito Sans"/>
                <a:ea typeface="Nunito Sans"/>
                <a:cs typeface="Nunito Sans"/>
                <a:sym typeface="Nunito Sans"/>
              </a:defRPr>
            </a:lvl3pPr>
            <a:lvl4pPr marL="1828800" marR="0" lvl="3" indent="-330200" algn="l" rtl="0">
              <a:lnSpc>
                <a:spcPct val="115000"/>
              </a:lnSpc>
              <a:spcBef>
                <a:spcPts val="0"/>
              </a:spcBef>
              <a:spcAft>
                <a:spcPts val="0"/>
              </a:spcAft>
              <a:buClr>
                <a:schemeClr val="dk2"/>
              </a:buClr>
              <a:buSzPts val="1600"/>
              <a:buFont typeface="Nunito Sans"/>
              <a:buChar char="●"/>
              <a:defRPr sz="1600" i="0" u="none" strike="noStrike" cap="none">
                <a:solidFill>
                  <a:schemeClr val="dk2"/>
                </a:solidFill>
                <a:latin typeface="Nunito Sans"/>
                <a:ea typeface="Nunito Sans"/>
                <a:cs typeface="Nunito Sans"/>
                <a:sym typeface="Nunito Sans"/>
              </a:defRPr>
            </a:lvl4pPr>
            <a:lvl5pPr marL="2286000" marR="0" lvl="4" indent="-330200" algn="l" rtl="0">
              <a:lnSpc>
                <a:spcPct val="115000"/>
              </a:lnSpc>
              <a:spcBef>
                <a:spcPts val="0"/>
              </a:spcBef>
              <a:spcAft>
                <a:spcPts val="0"/>
              </a:spcAft>
              <a:buClr>
                <a:schemeClr val="dk2"/>
              </a:buClr>
              <a:buSzPts val="1600"/>
              <a:buFont typeface="Nunito Sans"/>
              <a:buChar char="○"/>
              <a:defRPr sz="1600" i="0" u="none" strike="noStrike" cap="none">
                <a:solidFill>
                  <a:schemeClr val="dk2"/>
                </a:solidFill>
                <a:latin typeface="Nunito Sans"/>
                <a:ea typeface="Nunito Sans"/>
                <a:cs typeface="Nunito Sans"/>
                <a:sym typeface="Nunito Sans"/>
              </a:defRPr>
            </a:lvl5pPr>
            <a:lvl6pPr marL="2743200" marR="0" lvl="5" indent="-330200" algn="l" rtl="0">
              <a:lnSpc>
                <a:spcPct val="115000"/>
              </a:lnSpc>
              <a:spcBef>
                <a:spcPts val="0"/>
              </a:spcBef>
              <a:spcAft>
                <a:spcPts val="0"/>
              </a:spcAft>
              <a:buClr>
                <a:schemeClr val="dk2"/>
              </a:buClr>
              <a:buSzPts val="1600"/>
              <a:buFont typeface="Nunito Sans"/>
              <a:buChar char="■"/>
              <a:defRPr sz="1600" i="0" u="none" strike="noStrike" cap="none">
                <a:solidFill>
                  <a:schemeClr val="dk2"/>
                </a:solidFill>
                <a:latin typeface="Nunito Sans"/>
                <a:ea typeface="Nunito Sans"/>
                <a:cs typeface="Nunito Sans"/>
                <a:sym typeface="Nunito Sans"/>
              </a:defRPr>
            </a:lvl6pPr>
            <a:lvl7pPr marL="3200400" marR="0" lvl="6" indent="-330200" algn="l" rtl="0">
              <a:lnSpc>
                <a:spcPct val="115000"/>
              </a:lnSpc>
              <a:spcBef>
                <a:spcPts val="0"/>
              </a:spcBef>
              <a:spcAft>
                <a:spcPts val="0"/>
              </a:spcAft>
              <a:buClr>
                <a:schemeClr val="dk2"/>
              </a:buClr>
              <a:buSzPts val="1600"/>
              <a:buFont typeface="Nunito Sans"/>
              <a:buChar char="●"/>
              <a:defRPr sz="1600" i="0" u="none" strike="noStrike" cap="none">
                <a:solidFill>
                  <a:schemeClr val="dk2"/>
                </a:solidFill>
                <a:latin typeface="Nunito Sans"/>
                <a:ea typeface="Nunito Sans"/>
                <a:cs typeface="Nunito Sans"/>
                <a:sym typeface="Nunito Sans"/>
              </a:defRPr>
            </a:lvl7pPr>
            <a:lvl8pPr marL="3657600" marR="0" lvl="7" indent="-330200" algn="l" rtl="0">
              <a:lnSpc>
                <a:spcPct val="115000"/>
              </a:lnSpc>
              <a:spcBef>
                <a:spcPts val="0"/>
              </a:spcBef>
              <a:spcAft>
                <a:spcPts val="0"/>
              </a:spcAft>
              <a:buClr>
                <a:schemeClr val="dk2"/>
              </a:buClr>
              <a:buSzPts val="1600"/>
              <a:buFont typeface="Nunito Sans"/>
              <a:buChar char="○"/>
              <a:defRPr sz="1600" i="0" u="none" strike="noStrike" cap="none">
                <a:solidFill>
                  <a:schemeClr val="dk2"/>
                </a:solidFill>
                <a:latin typeface="Nunito Sans"/>
                <a:ea typeface="Nunito Sans"/>
                <a:cs typeface="Nunito Sans"/>
                <a:sym typeface="Nunito Sans"/>
              </a:defRPr>
            </a:lvl8pPr>
            <a:lvl9pPr marL="4114800" marR="0" lvl="8" indent="-330200" algn="l" rtl="0">
              <a:lnSpc>
                <a:spcPct val="115000"/>
              </a:lnSpc>
              <a:spcBef>
                <a:spcPts val="0"/>
              </a:spcBef>
              <a:spcAft>
                <a:spcPts val="0"/>
              </a:spcAft>
              <a:buClr>
                <a:schemeClr val="dk2"/>
              </a:buClr>
              <a:buSzPts val="1600"/>
              <a:buFont typeface="Nunito Sans"/>
              <a:buChar char="■"/>
              <a:defRPr sz="1600" i="0" u="none" strike="noStrike" cap="none">
                <a:solidFill>
                  <a:schemeClr val="dk2"/>
                </a:solidFill>
                <a:latin typeface="Nunito Sans"/>
                <a:ea typeface="Nunito Sans"/>
                <a:cs typeface="Nunito Sans"/>
                <a:sym typeface="Nunito Sans"/>
              </a:defRPr>
            </a:lvl9pPr>
          </a:lstStyle>
          <a:p>
            <a:endParaRPr/>
          </a:p>
        </p:txBody>
      </p:sp>
      <p:sp>
        <p:nvSpPr>
          <p:cNvPr id="8" name="Google Shape;8;p1"/>
          <p:cNvSpPr/>
          <p:nvPr/>
        </p:nvSpPr>
        <p:spPr>
          <a:xfrm rot="10800000">
            <a:off x="0" y="4503075"/>
            <a:ext cx="9144000" cy="640500"/>
          </a:xfrm>
          <a:prstGeom prst="rect">
            <a:avLst/>
          </a:prstGeom>
          <a:gradFill>
            <a:gsLst>
              <a:gs pos="0">
                <a:srgbClr val="005AA1"/>
              </a:gs>
              <a:gs pos="100000">
                <a:srgbClr val="002958"/>
              </a:gs>
            </a:gsLst>
            <a:lin ang="0"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9" name="Google Shape;9;p1"/>
          <p:cNvPicPr preferRelativeResize="0"/>
          <p:nvPr/>
        </p:nvPicPr>
        <p:blipFill rotWithShape="1">
          <a:blip r:embed="rId9">
            <a:alphaModFix/>
          </a:blip>
          <a:srcRect/>
          <a:stretch/>
        </p:blipFill>
        <p:spPr>
          <a:xfrm>
            <a:off x="313450" y="4655250"/>
            <a:ext cx="1418226" cy="34497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4" r:id="rId4"/>
    <p:sldLayoutId id="2147483655" r:id="rId5"/>
    <p:sldLayoutId id="2147483656" r:id="rId6"/>
    <p:sldLayoutId id="2147483657"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BA471AD-3859-33A2-140C-66187530948B}"/>
              </a:ext>
            </a:extLst>
          </p:cNvPr>
          <p:cNvSpPr>
            <a:spLocks noGrp="1"/>
          </p:cNvSpPr>
          <p:nvPr>
            <p:ph type="ctrTitle"/>
          </p:nvPr>
        </p:nvSpPr>
        <p:spPr>
          <a:xfrm>
            <a:off x="384279" y="418003"/>
            <a:ext cx="8520600" cy="895539"/>
          </a:xfrm>
        </p:spPr>
        <p:txBody>
          <a:bodyPr>
            <a:normAutofit fontScale="90000"/>
          </a:bodyPr>
          <a:lstStyle/>
          <a:p>
            <a:r>
              <a:rPr lang="en-US" sz="2700" b="1" dirty="0">
                <a:solidFill>
                  <a:srgbClr val="005AA1"/>
                </a:solidFill>
                <a:latin typeface="Nunito Sans"/>
              </a:rPr>
              <a:t>Operations/Construction/Projects/Planning Update</a:t>
            </a:r>
            <a:br>
              <a:rPr lang="en-US" sz="4800" b="1" dirty="0">
                <a:solidFill>
                  <a:srgbClr val="005AA1"/>
                </a:solidFill>
                <a:latin typeface="Nunito Sans"/>
                <a:sym typeface="Nunito Sans"/>
              </a:rPr>
            </a:br>
            <a:endParaRPr lang="en-US" dirty="0"/>
          </a:p>
        </p:txBody>
      </p:sp>
      <p:sp>
        <p:nvSpPr>
          <p:cNvPr id="6" name="Subtitle 5">
            <a:extLst>
              <a:ext uri="{FF2B5EF4-FFF2-40B4-BE49-F238E27FC236}">
                <a16:creationId xmlns:a16="http://schemas.microsoft.com/office/drawing/2014/main" id="{13889D7D-CBBC-96D1-D888-CEBD00EBDE28}"/>
              </a:ext>
            </a:extLst>
          </p:cNvPr>
          <p:cNvSpPr>
            <a:spLocks noGrp="1"/>
          </p:cNvSpPr>
          <p:nvPr>
            <p:ph type="subTitle" idx="1"/>
          </p:nvPr>
        </p:nvSpPr>
        <p:spPr>
          <a:xfrm>
            <a:off x="311700" y="994230"/>
            <a:ext cx="8520600" cy="3338284"/>
          </a:xfrm>
        </p:spPr>
        <p:txBody>
          <a:bodyPr>
            <a:normAutofit/>
          </a:bodyPr>
          <a:lstStyle/>
          <a:p>
            <a:pPr marL="127000" indent="0" algn="l"/>
            <a:r>
              <a:rPr lang="en-US" sz="1800" b="1" i="0" u="none" strike="noStrike" baseline="0" dirty="0">
                <a:latin typeface="ArialMT"/>
              </a:rPr>
              <a:t>Duluth International Airport:</a:t>
            </a:r>
          </a:p>
          <a:p>
            <a:pPr marL="127000" indent="0" algn="l"/>
            <a:endParaRPr lang="en-US" sz="1800" b="0" i="0" u="none" strike="noStrike" baseline="0" dirty="0">
              <a:latin typeface="ArialMT"/>
            </a:endParaRPr>
          </a:p>
          <a:p>
            <a:pPr algn="l">
              <a:buFont typeface="Arial" panose="020B0604020202020204" pitchFamily="34" charset="0"/>
              <a:buChar char="•"/>
            </a:pPr>
            <a:r>
              <a:rPr lang="en-US" sz="1800" b="0" i="0" u="none" strike="noStrike" baseline="0" dirty="0">
                <a:latin typeface="ArialMT"/>
              </a:rPr>
              <a:t>Air Traffic Control Tower Update</a:t>
            </a:r>
          </a:p>
          <a:p>
            <a:pPr marL="127000" indent="0" algn="l"/>
            <a:endParaRPr lang="en-US" sz="1800" b="0" i="0" u="none" strike="noStrike" baseline="0" dirty="0">
              <a:latin typeface="ArialMT"/>
            </a:endParaRPr>
          </a:p>
          <a:p>
            <a:pPr marL="127000" indent="0" algn="l"/>
            <a:r>
              <a:rPr lang="en-US" sz="1800" b="1" dirty="0">
                <a:latin typeface="ArialMT"/>
              </a:rPr>
              <a:t>Sky Harbor Airport:</a:t>
            </a:r>
          </a:p>
          <a:p>
            <a:pPr marL="127000" indent="0" algn="l"/>
            <a:endParaRPr lang="en-US" sz="1800" dirty="0">
              <a:latin typeface="ArialMT"/>
            </a:endParaRPr>
          </a:p>
          <a:p>
            <a:pPr marL="412750" indent="-285750" algn="l">
              <a:buFont typeface="Arial" panose="020B0604020202020204" pitchFamily="34" charset="0"/>
              <a:buChar char="•"/>
            </a:pPr>
            <a:r>
              <a:rPr lang="en-US" sz="1800" b="0" i="0" u="none" strike="noStrike" baseline="0" dirty="0">
                <a:latin typeface="ArialMT"/>
              </a:rPr>
              <a:t>New General Aviation Terminal Construction Update</a:t>
            </a:r>
          </a:p>
          <a:p>
            <a:pPr marL="412750" indent="-285750" algn="l">
              <a:buFont typeface="Arial" panose="020B0604020202020204" pitchFamily="34" charset="0"/>
              <a:buChar char="•"/>
            </a:pPr>
            <a:r>
              <a:rPr lang="en-US" sz="1800" dirty="0">
                <a:latin typeface="ArialMT"/>
              </a:rPr>
              <a:t>New Snow Removal Equipment Building Construction Update</a:t>
            </a:r>
            <a:endParaRPr lang="en-US" sz="1800" b="0" i="0" u="none" strike="noStrike" baseline="0" dirty="0">
              <a:latin typeface="ArialMT"/>
            </a:endParaRPr>
          </a:p>
        </p:txBody>
      </p:sp>
    </p:spTree>
    <p:extLst>
      <p:ext uri="{BB962C8B-B14F-4D97-AF65-F5344CB8AC3E}">
        <p14:creationId xmlns:p14="http://schemas.microsoft.com/office/powerpoint/2010/main" val="1519692132"/>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764</TotalTime>
  <Words>35</Words>
  <Application>Microsoft Office PowerPoint</Application>
  <PresentationFormat>On-screen Show (16:9)</PresentationFormat>
  <Paragraphs>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Nunito Sans ExtraBold</vt:lpstr>
      <vt:lpstr>Nunito Sans</vt:lpstr>
      <vt:lpstr>Arial</vt:lpstr>
      <vt:lpstr>ArialMT</vt:lpstr>
      <vt:lpstr>Simple Light</vt:lpstr>
      <vt:lpstr>Operations/Construction/Projects/Planning Update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Kaci Nowicki</dc:creator>
  <cp:lastModifiedBy>Mark Papko</cp:lastModifiedBy>
  <cp:revision>31</cp:revision>
  <dcterms:modified xsi:type="dcterms:W3CDTF">2024-01-16T14:05:41Z</dcterms:modified>
</cp:coreProperties>
</file>